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728" y="-11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639824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0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defRPr sz="3200"/>
            </a:lvl1pPr>
            <a:lvl2pPr algn="ctr">
              <a:spcBef>
                <a:spcPts val="0"/>
              </a:spcBef>
              <a:buSzPct val="100000"/>
              <a:defRPr sz="3200"/>
            </a:lvl2pPr>
            <a:lvl3pPr algn="ctr">
              <a:spcBef>
                <a:spcPts val="0"/>
              </a:spcBef>
              <a:buSzPct val="100000"/>
              <a:defRPr sz="3200"/>
            </a:lvl3pPr>
            <a:lvl4pPr algn="ctr">
              <a:spcBef>
                <a:spcPts val="0"/>
              </a:spcBef>
              <a:buSzPct val="100000"/>
              <a:defRPr sz="3200"/>
            </a:lvl4pPr>
            <a:lvl5pPr algn="ctr">
              <a:spcBef>
                <a:spcPts val="0"/>
              </a:spcBef>
              <a:buSzPct val="100000"/>
              <a:defRPr sz="3200"/>
            </a:lvl5pPr>
            <a:lvl6pPr algn="ctr">
              <a:spcBef>
                <a:spcPts val="0"/>
              </a:spcBef>
              <a:buSzPct val="100000"/>
              <a:defRPr sz="3200"/>
            </a:lvl6pPr>
            <a:lvl7pPr algn="ctr">
              <a:spcBef>
                <a:spcPts val="0"/>
              </a:spcBef>
              <a:buSzPct val="100000"/>
              <a:defRPr sz="3200"/>
            </a:lvl7pPr>
            <a:lvl8pPr algn="ctr">
              <a:spcBef>
                <a:spcPts val="0"/>
              </a:spcBef>
              <a:buSzPct val="100000"/>
              <a:defRPr sz="3200"/>
            </a:lvl8pPr>
            <a:lvl9pPr algn="ctr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99224"/>
              <a:defRPr sz="4266"/>
            </a:lvl1pPr>
            <a:lvl2pPr>
              <a:spcBef>
                <a:spcPts val="0"/>
              </a:spcBef>
              <a:buSzPct val="99224"/>
              <a:defRPr sz="4266"/>
            </a:lvl2pPr>
            <a:lvl3pPr>
              <a:spcBef>
                <a:spcPts val="0"/>
              </a:spcBef>
              <a:buSzPct val="99224"/>
              <a:defRPr sz="4266"/>
            </a:lvl3pPr>
            <a:lvl4pPr>
              <a:spcBef>
                <a:spcPts val="0"/>
              </a:spcBef>
              <a:buSzPct val="99224"/>
              <a:defRPr sz="4266"/>
            </a:lvl4pPr>
            <a:lvl5pPr>
              <a:spcBef>
                <a:spcPts val="0"/>
              </a:spcBef>
              <a:buSzPct val="99224"/>
              <a:defRPr sz="4266"/>
            </a:lvl5pPr>
            <a:lvl6pPr>
              <a:spcBef>
                <a:spcPts val="0"/>
              </a:spcBef>
              <a:buSzPct val="99224"/>
              <a:defRPr sz="4266"/>
            </a:lvl6pPr>
            <a:lvl7pPr>
              <a:spcBef>
                <a:spcPts val="0"/>
              </a:spcBef>
              <a:buSzPct val="99224"/>
              <a:defRPr sz="4266"/>
            </a:lvl7pPr>
            <a:lvl8pPr>
              <a:spcBef>
                <a:spcPts val="0"/>
              </a:spcBef>
              <a:buSzPct val="99224"/>
              <a:defRPr sz="4266"/>
            </a:lvl8pPr>
            <a:lvl9pPr>
              <a:spcBef>
                <a:spcPts val="0"/>
              </a:spcBef>
              <a:buSzPct val="99224"/>
              <a:defRPr sz="4266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98765"/>
              <a:defRPr sz="2666"/>
            </a:lvl1pPr>
            <a:lvl2pPr>
              <a:spcBef>
                <a:spcPts val="0"/>
              </a:spcBef>
              <a:buSzPct val="98765"/>
              <a:defRPr sz="2666"/>
            </a:lvl2pPr>
            <a:lvl3pPr>
              <a:spcBef>
                <a:spcPts val="0"/>
              </a:spcBef>
              <a:buSzPct val="98765"/>
              <a:defRPr sz="2666"/>
            </a:lvl3pPr>
            <a:lvl4pPr>
              <a:spcBef>
                <a:spcPts val="0"/>
              </a:spcBef>
              <a:buSzPct val="98765"/>
              <a:defRPr sz="2666"/>
            </a:lvl4pPr>
            <a:lvl5pPr>
              <a:spcBef>
                <a:spcPts val="0"/>
              </a:spcBef>
              <a:buSzPct val="98765"/>
              <a:defRPr sz="2666"/>
            </a:lvl5pPr>
            <a:lvl6pPr>
              <a:spcBef>
                <a:spcPts val="0"/>
              </a:spcBef>
              <a:buSzPct val="98765"/>
              <a:defRPr sz="2666"/>
            </a:lvl6pPr>
            <a:lvl7pPr>
              <a:spcBef>
                <a:spcPts val="0"/>
              </a:spcBef>
              <a:buSzPct val="98765"/>
              <a:defRPr sz="2666"/>
            </a:lvl7pPr>
            <a:lvl8pPr>
              <a:spcBef>
                <a:spcPts val="0"/>
              </a:spcBef>
              <a:buSzPct val="98765"/>
              <a:defRPr sz="2666"/>
            </a:lvl8pPr>
            <a:lvl9pPr>
              <a:spcBef>
                <a:spcPts val="0"/>
              </a:spcBef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99224"/>
              <a:defRPr sz="4266"/>
            </a:lvl1pPr>
            <a:lvl2pPr>
              <a:spcBef>
                <a:spcPts val="0"/>
              </a:spcBef>
              <a:buSzPct val="99224"/>
              <a:defRPr sz="4266"/>
            </a:lvl2pPr>
            <a:lvl3pPr>
              <a:spcBef>
                <a:spcPts val="0"/>
              </a:spcBef>
              <a:buSzPct val="99224"/>
              <a:defRPr sz="4266"/>
            </a:lvl3pPr>
            <a:lvl4pPr>
              <a:spcBef>
                <a:spcPts val="0"/>
              </a:spcBef>
              <a:buSzPct val="99224"/>
              <a:defRPr sz="4266"/>
            </a:lvl4pPr>
            <a:lvl5pPr>
              <a:spcBef>
                <a:spcPts val="0"/>
              </a:spcBef>
              <a:buSzPct val="99224"/>
              <a:defRPr sz="4266"/>
            </a:lvl5pPr>
            <a:lvl6pPr>
              <a:spcBef>
                <a:spcPts val="0"/>
              </a:spcBef>
              <a:buSzPct val="99224"/>
              <a:defRPr sz="4266"/>
            </a:lvl6pPr>
            <a:lvl7pPr>
              <a:spcBef>
                <a:spcPts val="0"/>
              </a:spcBef>
              <a:buSzPct val="99224"/>
              <a:defRPr sz="4266"/>
            </a:lvl7pPr>
            <a:lvl8pPr>
              <a:spcBef>
                <a:spcPts val="0"/>
              </a:spcBef>
              <a:buSzPct val="99224"/>
              <a:defRPr sz="4266"/>
            </a:lvl8pPr>
            <a:lvl9pPr>
              <a:spcBef>
                <a:spcPts val="0"/>
              </a:spcBef>
              <a:buSzPct val="99224"/>
              <a:defRPr sz="4266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98765"/>
              <a:defRPr sz="2666"/>
            </a:lvl1pPr>
            <a:lvl2pPr>
              <a:spcBef>
                <a:spcPts val="0"/>
              </a:spcBef>
              <a:buSzPct val="98765"/>
              <a:defRPr sz="2666"/>
            </a:lvl2pPr>
            <a:lvl3pPr>
              <a:spcBef>
                <a:spcPts val="0"/>
              </a:spcBef>
              <a:buSzPct val="98765"/>
              <a:defRPr sz="2666"/>
            </a:lvl3pPr>
            <a:lvl4pPr>
              <a:spcBef>
                <a:spcPts val="0"/>
              </a:spcBef>
              <a:buSzPct val="98765"/>
              <a:defRPr sz="2666"/>
            </a:lvl4pPr>
            <a:lvl5pPr>
              <a:spcBef>
                <a:spcPts val="0"/>
              </a:spcBef>
              <a:buSzPct val="98765"/>
              <a:defRPr sz="2666"/>
            </a:lvl5pPr>
            <a:lvl6pPr>
              <a:spcBef>
                <a:spcPts val="0"/>
              </a:spcBef>
              <a:buSzPct val="98765"/>
              <a:defRPr sz="2666"/>
            </a:lvl6pPr>
            <a:lvl7pPr>
              <a:spcBef>
                <a:spcPts val="0"/>
              </a:spcBef>
              <a:buSzPct val="98765"/>
              <a:defRPr sz="2666"/>
            </a:lvl7pPr>
            <a:lvl8pPr>
              <a:spcBef>
                <a:spcPts val="0"/>
              </a:spcBef>
              <a:buSzPct val="98765"/>
              <a:defRPr sz="2666"/>
            </a:lvl8pPr>
            <a:lvl9pPr>
              <a:spcBef>
                <a:spcPts val="0"/>
              </a:spcBef>
              <a:buSzPct val="98765"/>
              <a:defRPr sz="26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98765"/>
              <a:defRPr sz="2666"/>
            </a:lvl1pPr>
            <a:lvl2pPr>
              <a:spcBef>
                <a:spcPts val="0"/>
              </a:spcBef>
              <a:buSzPct val="98765"/>
              <a:defRPr sz="2666"/>
            </a:lvl2pPr>
            <a:lvl3pPr>
              <a:spcBef>
                <a:spcPts val="0"/>
              </a:spcBef>
              <a:buSzPct val="98765"/>
              <a:defRPr sz="2666"/>
            </a:lvl3pPr>
            <a:lvl4pPr>
              <a:spcBef>
                <a:spcPts val="0"/>
              </a:spcBef>
              <a:buSzPct val="98765"/>
              <a:defRPr sz="2666"/>
            </a:lvl4pPr>
            <a:lvl5pPr>
              <a:spcBef>
                <a:spcPts val="0"/>
              </a:spcBef>
              <a:buSzPct val="98765"/>
              <a:defRPr sz="2666"/>
            </a:lvl5pPr>
            <a:lvl6pPr>
              <a:spcBef>
                <a:spcPts val="0"/>
              </a:spcBef>
              <a:buSzPct val="98765"/>
              <a:defRPr sz="2666"/>
            </a:lvl6pPr>
            <a:lvl7pPr>
              <a:spcBef>
                <a:spcPts val="0"/>
              </a:spcBef>
              <a:buSzPct val="98765"/>
              <a:defRPr sz="2666"/>
            </a:lvl7pPr>
            <a:lvl8pPr>
              <a:spcBef>
                <a:spcPts val="0"/>
              </a:spcBef>
              <a:buSzPct val="98765"/>
              <a:defRPr sz="2666"/>
            </a:lvl8pPr>
            <a:lvl9pPr>
              <a:spcBef>
                <a:spcPts val="0"/>
              </a:spcBef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defRPr sz="3200"/>
            </a:lvl1pPr>
            <a:lvl2pPr algn="ctr">
              <a:spcBef>
                <a:spcPts val="0"/>
              </a:spcBef>
              <a:buSzPct val="100000"/>
              <a:defRPr sz="3200"/>
            </a:lvl2pPr>
            <a:lvl3pPr algn="ctr">
              <a:spcBef>
                <a:spcPts val="0"/>
              </a:spcBef>
              <a:buSzPct val="100000"/>
              <a:defRPr sz="3200"/>
            </a:lvl3pPr>
            <a:lvl4pPr algn="ctr">
              <a:spcBef>
                <a:spcPts val="0"/>
              </a:spcBef>
              <a:buSzPct val="100000"/>
              <a:defRPr sz="3200"/>
            </a:lvl4pPr>
            <a:lvl5pPr algn="ctr">
              <a:spcBef>
                <a:spcPts val="0"/>
              </a:spcBef>
              <a:buSzPct val="100000"/>
              <a:defRPr sz="3200"/>
            </a:lvl5pPr>
            <a:lvl6pPr algn="ctr">
              <a:spcBef>
                <a:spcPts val="0"/>
              </a:spcBef>
              <a:buSzPct val="100000"/>
              <a:defRPr sz="3200"/>
            </a:lvl6pPr>
            <a:lvl7pPr algn="ctr">
              <a:spcBef>
                <a:spcPts val="0"/>
              </a:spcBef>
              <a:buSzPct val="100000"/>
              <a:defRPr sz="3200"/>
            </a:lvl7pPr>
            <a:lvl8pPr algn="ctr">
              <a:spcBef>
                <a:spcPts val="0"/>
              </a:spcBef>
              <a:buSzPct val="100000"/>
              <a:defRPr sz="3200"/>
            </a:lvl8pPr>
            <a:lvl9pPr algn="ctr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itunes.apple.com/us/app/imovie/id377298193?mt=8" TargetMode="External"/><Relationship Id="rId5" Type="http://schemas.openxmlformats.org/officeDocument/2006/relationships/hyperlink" Target="https://itunes.apple.com/app/id536328724" TargetMode="External"/><Relationship Id="rId6" Type="http://schemas.openxmlformats.org/officeDocument/2006/relationships/hyperlink" Target="https://itunes.apple.com/us/app/istopmotion-for-ipad/id484019696?mt=8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itunes.apple.com/us/app/ibooks/id364709193?mt=8" TargetMode="External"/><Relationship Id="rId5" Type="http://schemas.openxmlformats.org/officeDocument/2006/relationships/hyperlink" Target="https://itunes.apple.com/us/app/nearpod/id523540409?mt=8" TargetMode="External"/><Relationship Id="rId6" Type="http://schemas.openxmlformats.org/officeDocument/2006/relationships/hyperlink" Target="https://itunes.apple.com/us/app/creative-book-builder/id451041428?mt=8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itunes.apple.com/us/app/sketchpad-explorer/id452811793?mt=8" TargetMode="External"/><Relationship Id="rId5" Type="http://schemas.openxmlformats.org/officeDocument/2006/relationships/hyperlink" Target="https://itunes.apple.com/us/app/explain-everything/id431493086?mt=8" TargetMode="External"/><Relationship Id="rId6" Type="http://schemas.openxmlformats.org/officeDocument/2006/relationships/hyperlink" Target="https://itunes.apple.com/us/app/ti-nspire-cas/id545351700?mt=8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itunes.apple.com/us/app/inspiration-maps/id510173686?mt=8" TargetMode="External"/><Relationship Id="rId5" Type="http://schemas.openxmlformats.org/officeDocument/2006/relationships/hyperlink" Target="https://itunes.apple.com/us/app/google-earth/id293622097?mt=8" TargetMode="External"/><Relationship Id="rId6" Type="http://schemas.openxmlformats.org/officeDocument/2006/relationships/hyperlink" Target="https://itunes.apple.com/us/app/comic-life/id432537882?mt=8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itunes.apple.com/us/app/itunes-u/id490217893?mt=8" TargetMode="External"/><Relationship Id="rId5" Type="http://schemas.openxmlformats.org/officeDocument/2006/relationships/hyperlink" Target="https://itunes.apple.com/us/app/google-drive/id507874739?mt=8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hape 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300" cy="1219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5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 txBox="1"/>
          <p:nvPr/>
        </p:nvSpPr>
        <p:spPr>
          <a:xfrm>
            <a:off x="8236025" y="2517675"/>
            <a:ext cx="1165199" cy="24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iMovie</a:t>
            </a:r>
          </a:p>
        </p:txBody>
      </p:sp>
      <p:sp>
        <p:nvSpPr>
          <p:cNvPr id="37" name="Shape 37"/>
          <p:cNvSpPr txBox="1"/>
          <p:nvPr/>
        </p:nvSpPr>
        <p:spPr>
          <a:xfrm>
            <a:off x="8088725" y="4392550"/>
            <a:ext cx="1165199" cy="32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Haiku Deck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x="8102100" y="6441500"/>
            <a:ext cx="1573500" cy="381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u="sng">
                <a:solidFill>
                  <a:schemeClr val="hlink"/>
                </a:solidFill>
                <a:hlinkClick r:id="rId6"/>
              </a:rPr>
              <a:t>iStop Motion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/>
          <p:nvPr/>
        </p:nvSpPr>
        <p:spPr>
          <a:xfrm>
            <a:off x="2638200" y="2504300"/>
            <a:ext cx="321300" cy="44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/>
          <p:nvPr/>
        </p:nvSpPr>
        <p:spPr>
          <a:xfrm>
            <a:off x="8276200" y="2428100"/>
            <a:ext cx="1218599" cy="29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iBooks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 txBox="1"/>
          <p:nvPr/>
        </p:nvSpPr>
        <p:spPr>
          <a:xfrm>
            <a:off x="8276200" y="4352375"/>
            <a:ext cx="1218599" cy="29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Nearpod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 txBox="1"/>
          <p:nvPr/>
        </p:nvSpPr>
        <p:spPr>
          <a:xfrm>
            <a:off x="7810900" y="6428125"/>
            <a:ext cx="2149200" cy="44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6"/>
              </a:rPr>
              <a:t>Creative Book Builder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Shape 53"/>
          <p:cNvSpPr txBox="1"/>
          <p:nvPr/>
        </p:nvSpPr>
        <p:spPr>
          <a:xfrm>
            <a:off x="7740525" y="2450725"/>
            <a:ext cx="1901699" cy="33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Sketch Pad Explorer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/>
          <p:nvPr/>
        </p:nvSpPr>
        <p:spPr>
          <a:xfrm>
            <a:off x="7834275" y="4392550"/>
            <a:ext cx="2095799" cy="33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Explain Everything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/>
          <p:nvPr/>
        </p:nvSpPr>
        <p:spPr>
          <a:xfrm>
            <a:off x="8001675" y="6454900"/>
            <a:ext cx="1928399" cy="40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6"/>
              </a:rPr>
              <a:t>TI-nspire CAS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/>
          <p:nvPr/>
        </p:nvSpPr>
        <p:spPr>
          <a:xfrm>
            <a:off x="7867850" y="2383775"/>
            <a:ext cx="1620299" cy="30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Inspiration Maps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 txBox="1"/>
          <p:nvPr/>
        </p:nvSpPr>
        <p:spPr>
          <a:xfrm>
            <a:off x="8021750" y="4405950"/>
            <a:ext cx="1312500" cy="30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Google Earth</a:t>
            </a:r>
          </a:p>
        </p:txBody>
      </p:sp>
      <p:sp>
        <p:nvSpPr>
          <p:cNvPr id="63" name="Shape 63"/>
          <p:cNvSpPr txBox="1"/>
          <p:nvPr/>
        </p:nvSpPr>
        <p:spPr>
          <a:xfrm>
            <a:off x="8088725" y="6428125"/>
            <a:ext cx="1312500" cy="30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6"/>
              </a:rPr>
              <a:t>Comic Life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101973" cy="7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8182475" y="2490900"/>
            <a:ext cx="1419599" cy="32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iTunes U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 txBox="1"/>
          <p:nvPr/>
        </p:nvSpPr>
        <p:spPr>
          <a:xfrm>
            <a:off x="8008375" y="4446125"/>
            <a:ext cx="1827900" cy="32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>
                <a:solidFill>
                  <a:srgbClr val="232323"/>
                </a:solidFill>
              </a:rPr>
              <a:t>iTunes Podcasts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8035150" y="6401325"/>
            <a:ext cx="1285499" cy="32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Google Drive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088574" cy="76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Macintosh PowerPoint</Application>
  <PresentationFormat>Custom</PresentationFormat>
  <Paragraphs>15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CMCSS CMCSS</cp:lastModifiedBy>
  <cp:revision>1</cp:revision>
  <dcterms:modified xsi:type="dcterms:W3CDTF">2015-04-29T13:44:35Z</dcterms:modified>
</cp:coreProperties>
</file>